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314" r:id="rId5"/>
    <p:sldId id="346" r:id="rId6"/>
    <p:sldId id="348" r:id="rId7"/>
    <p:sldId id="347" r:id="rId8"/>
    <p:sldId id="349" r:id="rId9"/>
    <p:sldId id="345" r:id="rId10"/>
    <p:sldId id="329" r:id="rId11"/>
    <p:sldId id="334" r:id="rId12"/>
    <p:sldId id="343" r:id="rId13"/>
    <p:sldId id="341" r:id="rId14"/>
    <p:sldId id="339" r:id="rId15"/>
    <p:sldId id="328" r:id="rId16"/>
    <p:sldId id="322" r:id="rId17"/>
    <p:sldId id="338" r:id="rId18"/>
    <p:sldId id="325" r:id="rId19"/>
    <p:sldId id="323" r:id="rId20"/>
    <p:sldId id="342" r:id="rId21"/>
    <p:sldId id="33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 Slides" id="{97F97AE3-2F6D-494A-9ECF-699E1AD14BCD}">
          <p14:sldIdLst>
            <p14:sldId id="314"/>
            <p14:sldId id="346"/>
            <p14:sldId id="348"/>
            <p14:sldId id="347"/>
            <p14:sldId id="349"/>
          </p14:sldIdLst>
        </p14:section>
        <p14:section name="Presenter Slides" id="{6A95D27A-FB48-4BBF-8266-AD8E75C65BB5}">
          <p14:sldIdLst>
            <p14:sldId id="345"/>
            <p14:sldId id="329"/>
            <p14:sldId id="334"/>
            <p14:sldId id="343"/>
            <p14:sldId id="341"/>
            <p14:sldId id="339"/>
            <p14:sldId id="328"/>
            <p14:sldId id="322"/>
            <p14:sldId id="338"/>
            <p14:sldId id="325"/>
            <p14:sldId id="323"/>
            <p14:sldId id="342"/>
            <p14:sldId id="3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416" userDrawn="1">
          <p15:clr>
            <a:srgbClr val="A4A3A4"/>
          </p15:clr>
        </p15:guide>
        <p15:guide id="2" orient="horz" pos="1008" userDrawn="1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1E2B"/>
    <a:srgbClr val="0070C0"/>
    <a:srgbClr val="EE374D"/>
    <a:srgbClr val="3366FF"/>
    <a:srgbClr val="D3DDFE"/>
    <a:srgbClr val="D4DDFE"/>
    <a:srgbClr val="D5DEFF"/>
    <a:srgbClr val="F6F7FF"/>
    <a:srgbClr val="DBDCE5"/>
    <a:srgbClr val="F0F1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4650" autoAdjust="0"/>
  </p:normalViewPr>
  <p:slideViewPr>
    <p:cSldViewPr snapToGrid="0">
      <p:cViewPr varScale="1">
        <p:scale>
          <a:sx n="53" d="100"/>
          <a:sy n="53" d="100"/>
        </p:scale>
        <p:origin x="484" y="48"/>
      </p:cViewPr>
      <p:guideLst>
        <p:guide orient="horz" pos="1416"/>
        <p:guide orient="horz" pos="1008"/>
        <p:guide pos="3840"/>
      </p:guideLst>
    </p:cSldViewPr>
  </p:slideViewPr>
  <p:outlineViewPr>
    <p:cViewPr>
      <p:scale>
        <a:sx n="33" d="100"/>
        <a:sy n="33" d="100"/>
      </p:scale>
      <p:origin x="0" y="-1036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32BE22-BCF5-218A-BCDB-9D6463B9A4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6C6B9B-3CD0-9D38-9EB7-8FC9403B854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62055-8DBD-6042-92AC-66DE479F90DE}" type="datetimeFigureOut">
              <a:rPr lang="en-US" smtClean="0"/>
              <a:t>8/7/2025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45B14E-D4D7-1E40-CD23-AE797C2368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512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EE50A-AB77-49BE-9076-23C4C8D08BB2}" type="datetimeFigureOut">
              <a:rPr lang="en-US" smtClean="0"/>
              <a:t>8/7/2025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09883-B744-4FDD-8623-D69A6665002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647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DO NOT EDIT OR REMOVE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02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4C321-FC4A-F612-BB73-400E22E8C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A906CE-6010-96DC-6907-163856ADF2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A011FD-0079-C61F-D4B5-C3CF026AF4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DO NOT EDIT OR REMOVE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4DFC76-CD17-AD84-487A-265DFE8778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027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E190E-9FB8-0327-C457-A79754DF6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1E3E3E-F64B-6D8F-5118-88A1F866AF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BF5492-2160-70BF-FC4F-CCF3DF357B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DO NOT EDIT OR REMOVE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99A800-228E-35BB-5D77-61E3938EEB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75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CC692-79A5-7D61-7444-88F0D3CFA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7622BB-9365-3812-A58B-7EECD46D38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68CAD2-5E10-A3FC-21DE-1553948166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DO NOT EDIT OR REMOVE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CB1C9E-497C-57C5-2435-3B84E9C4C0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8200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80A18-A8B1-D5A4-013F-52665C0A2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D3A844-9678-480F-8CA0-DA08F20A0F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59F180-C415-7D32-91A1-10B69545E0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DO NOT EDIT OR REMOVE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557EF2-56D0-9B52-D0C8-7268BA702E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29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22039-C4DA-760C-CD95-DF3AD5AF8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7218C7-9538-CBF1-38CC-6EF902650C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306E70-9098-E93B-A11B-F7AFE6A32C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500479-4BDC-784E-D4FF-8EFC330E92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413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551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add alt text in PowerPoint, select the object to which you want to add alt text. R</a:t>
            </a:r>
            <a:r>
              <a:rPr lang="en-US" dirty="0"/>
              <a:t>ight click on the object and select “edit Alt Text” from the drop-down menu.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 the alt text into the content box on the right, have PowerPoint generate a description for you, or mark the object as decorative.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363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820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add alt text in PowerPoint, select the object to which you want to add alt text. R</a:t>
            </a:r>
            <a:r>
              <a:rPr lang="en-US" dirty="0"/>
              <a:t>ight click on the object and select “edit Alt Text” from the drop-down menu.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 the alt text into the content box on the right, have PowerPoint generate a description for you, or mark the object as decorative.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55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9989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add alt text in PowerPoint, select the object to which you want to add alt text. R</a:t>
            </a:r>
            <a:r>
              <a:rPr lang="en-US" dirty="0"/>
              <a:t>ight click on the object and select “edit Alt Text” from the drop-down menu.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 the alt text into the content box on the right, have PowerPoint generate a description for you, or mark the object as decorative.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1060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8233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3846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9088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add alt text in PowerPoint, select the object to which you want to add alt text. R</a:t>
            </a:r>
            <a:r>
              <a:rPr lang="en-US" dirty="0"/>
              <a:t>ight click on the object and select “edit Alt Text” from the drop-down menu.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 the alt text into the content box on the right, have PowerPoint generate a description for you, or mark the object as decorative.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7108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add alt text in PowerPoint, select the object to which you want to add alt text. R</a:t>
            </a:r>
            <a:r>
              <a:rPr lang="en-US" dirty="0"/>
              <a:t>ight click on the object and select “edit Alt Text” from the drop-down menu.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 the alt text into the content box on the right, have PowerPoint generate a description for you, or mark the object as decorative.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0570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add alt text in PowerPoint, select the object to which you want to add alt text. R</a:t>
            </a:r>
            <a:r>
              <a:rPr lang="en-US" dirty="0"/>
              <a:t>ight click on the object and select “edit Alt Text” from the drop-down menu. 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 the alt text into the content box on the right, have PowerPoint generate a description for you, or mark the object as decorative. </a:t>
            </a:r>
            <a:endParaRPr lang="en-US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765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1185" y="629469"/>
            <a:ext cx="8961120" cy="5599062"/>
          </a:xfrm>
        </p:spPr>
        <p:txBody>
          <a:bodyPr lIns="0" tIns="0" rIns="0" bIns="0" anchor="ctr">
            <a:noAutofit/>
          </a:bodyPr>
          <a:lstStyle>
            <a:lvl1pPr mar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7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A65DB93-2357-6899-3DDD-DC79C877A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29533" y="5801722"/>
            <a:ext cx="2115210" cy="1056278"/>
          </a:xfrm>
          <a:custGeom>
            <a:avLst/>
            <a:gdLst>
              <a:gd name="connsiteX0" fmla="*/ 1057605 w 2115210"/>
              <a:gd name="connsiteY0" fmla="*/ 0 h 1056278"/>
              <a:gd name="connsiteX1" fmla="*/ 2109820 w 2115210"/>
              <a:gd name="connsiteY1" fmla="*/ 949535 h 1056278"/>
              <a:gd name="connsiteX2" fmla="*/ 2115210 w 2115210"/>
              <a:gd name="connsiteY2" fmla="*/ 1056278 h 1056278"/>
              <a:gd name="connsiteX3" fmla="*/ 0 w 2115210"/>
              <a:gd name="connsiteY3" fmla="*/ 1056278 h 1056278"/>
              <a:gd name="connsiteX4" fmla="*/ 5390 w 2115210"/>
              <a:gd name="connsiteY4" fmla="*/ 949535 h 1056278"/>
              <a:gd name="connsiteX5" fmla="*/ 1057605 w 2115210"/>
              <a:gd name="connsiteY5" fmla="*/ 0 h 1056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210" h="1056278">
                <a:moveTo>
                  <a:pt x="1057605" y="0"/>
                </a:moveTo>
                <a:cubicBezTo>
                  <a:pt x="1605234" y="0"/>
                  <a:pt x="2055657" y="416196"/>
                  <a:pt x="2109820" y="949535"/>
                </a:cubicBezTo>
                <a:lnTo>
                  <a:pt x="2115210" y="1056278"/>
                </a:lnTo>
                <a:lnTo>
                  <a:pt x="0" y="1056278"/>
                </a:lnTo>
                <a:lnTo>
                  <a:pt x="5390" y="949535"/>
                </a:lnTo>
                <a:cubicBezTo>
                  <a:pt x="59553" y="416196"/>
                  <a:pt x="509976" y="0"/>
                  <a:pt x="1057605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1" name="Object 1">
            <a:extLst>
              <a:ext uri="{FF2B5EF4-FFF2-40B4-BE49-F238E27FC236}">
                <a16:creationId xmlns:a16="http://schemas.microsoft.com/office/drawing/2014/main" id="{056E6431-5C32-6197-AA1B-376379431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9852" y="0"/>
            <a:ext cx="1574573" cy="395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425A91AA-CC30-9AFD-BB5C-C99961D6E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42" b="69630"/>
          <a:stretch>
            <a:fillRect/>
          </a:stretch>
        </p:blipFill>
        <p:spPr>
          <a:xfrm rot="16200000">
            <a:off x="7846484" y="2010834"/>
            <a:ext cx="6608233" cy="2082800"/>
          </a:xfrm>
          <a:custGeom>
            <a:avLst/>
            <a:gdLst>
              <a:gd name="connsiteX0" fmla="*/ 0 w 6608233"/>
              <a:gd name="connsiteY0" fmla="*/ 0 h 2082800"/>
              <a:gd name="connsiteX1" fmla="*/ 6608233 w 6608233"/>
              <a:gd name="connsiteY1" fmla="*/ 0 h 2082800"/>
              <a:gd name="connsiteX2" fmla="*/ 6608233 w 6608233"/>
              <a:gd name="connsiteY2" fmla="*/ 2082800 h 2082800"/>
              <a:gd name="connsiteX3" fmla="*/ 0 w 6608233"/>
              <a:gd name="connsiteY3" fmla="*/ 2082800 h 208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8233" h="2082800">
                <a:moveTo>
                  <a:pt x="0" y="0"/>
                </a:moveTo>
                <a:lnTo>
                  <a:pt x="6608233" y="0"/>
                </a:lnTo>
                <a:lnTo>
                  <a:pt x="6608233" y="2082800"/>
                </a:lnTo>
                <a:lnTo>
                  <a:pt x="0" y="20828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3"/>
            <a:ext cx="6400800" cy="1828800"/>
          </a:xfrm>
        </p:spPr>
        <p:txBody>
          <a:bodyPr lIns="0" tIns="0" rIns="0" bIns="0">
            <a:noAutofit/>
          </a:bodyPr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5B92DB2-64DD-608F-360F-52958A93E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089807" y="805044"/>
            <a:ext cx="1291008" cy="129100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A1AC91-E5AE-A457-178C-6A577DAAF4C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1185" y="2774786"/>
            <a:ext cx="6400800" cy="3257550"/>
          </a:xfrm>
        </p:spPr>
        <p:txBody>
          <a:bodyPr lIns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D4FED77-2877-7D28-E27C-7BE9F5E739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1185" y="6356350"/>
            <a:ext cx="441150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00" b="0" i="0" spc="5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0785AC1-54EA-61EE-115B-C1910CC60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615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 b="1" i="0" spc="50" baseline="0">
                <a:solidFill>
                  <a:schemeClr val="tx1"/>
                </a:solidFill>
                <a:latin typeface="+mn-lt"/>
                <a:cs typeface="Arial Black" panose="020B0604020202020204" pitchFamily="34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587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5EC223C2-E475-8E7A-48D4-A9BC2EB69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72327" y="2216986"/>
            <a:ext cx="2692400" cy="2692400"/>
          </a:xfrm>
          <a:custGeom>
            <a:avLst/>
            <a:gdLst>
              <a:gd name="connsiteX0" fmla="*/ 1346200 w 2692400"/>
              <a:gd name="connsiteY0" fmla="*/ 0 h 2692400"/>
              <a:gd name="connsiteX1" fmla="*/ 2692400 w 2692400"/>
              <a:gd name="connsiteY1" fmla="*/ 1346200 h 2692400"/>
              <a:gd name="connsiteX2" fmla="*/ 1346200 w 2692400"/>
              <a:gd name="connsiteY2" fmla="*/ 2692400 h 2692400"/>
              <a:gd name="connsiteX3" fmla="*/ 0 w 2692400"/>
              <a:gd name="connsiteY3" fmla="*/ 1346200 h 2692400"/>
              <a:gd name="connsiteX4" fmla="*/ 1346200 w 2692400"/>
              <a:gd name="connsiteY4" fmla="*/ 0 h 2692400"/>
              <a:gd name="connsiteX5" fmla="*/ 1346199 w 2692400"/>
              <a:gd name="connsiteY5" fmla="*/ 457130 h 2692400"/>
              <a:gd name="connsiteX6" fmla="*/ 457130 w 2692400"/>
              <a:gd name="connsiteY6" fmla="*/ 1346199 h 2692400"/>
              <a:gd name="connsiteX7" fmla="*/ 1346199 w 2692400"/>
              <a:gd name="connsiteY7" fmla="*/ 2235268 h 2692400"/>
              <a:gd name="connsiteX8" fmla="*/ 2235268 w 2692400"/>
              <a:gd name="connsiteY8" fmla="*/ 1346199 h 2692400"/>
              <a:gd name="connsiteX9" fmla="*/ 1346199 w 2692400"/>
              <a:gd name="connsiteY9" fmla="*/ 45713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2400" h="2692400">
                <a:moveTo>
                  <a:pt x="1346200" y="0"/>
                </a:moveTo>
                <a:cubicBezTo>
                  <a:pt x="2089686" y="0"/>
                  <a:pt x="2692400" y="602714"/>
                  <a:pt x="2692400" y="1346200"/>
                </a:cubicBezTo>
                <a:cubicBezTo>
                  <a:pt x="2692400" y="2089686"/>
                  <a:pt x="208968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  <a:moveTo>
                  <a:pt x="1346199" y="457130"/>
                </a:move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837218" y="2235268"/>
                  <a:pt x="2235268" y="1837218"/>
                  <a:pt x="2235268" y="1346199"/>
                </a:cubicBezTo>
                <a:cubicBezTo>
                  <a:pt x="2235268" y="855180"/>
                  <a:pt x="1837218" y="457130"/>
                  <a:pt x="1346199" y="45713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455275E-28AB-F0B7-E799-5116B11205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827307"/>
            <a:ext cx="6400800" cy="5203387"/>
          </a:xfrm>
        </p:spPr>
        <p:txBody>
          <a:bodyPr lIns="0" tIns="0" rIns="0" bIns="0" anchor="t">
            <a:no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7BD7E0A-39A9-0CF7-F1CE-E777075BFAA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01915" y="3046905"/>
            <a:ext cx="3456590" cy="3456590"/>
          </a:xfrm>
          <a:custGeom>
            <a:avLst/>
            <a:gdLst>
              <a:gd name="connsiteX0" fmla="*/ 1728295 w 3456590"/>
              <a:gd name="connsiteY0" fmla="*/ 0 h 3456590"/>
              <a:gd name="connsiteX1" fmla="*/ 3456590 w 3456590"/>
              <a:gd name="connsiteY1" fmla="*/ 1728295 h 3456590"/>
              <a:gd name="connsiteX2" fmla="*/ 1728295 w 3456590"/>
              <a:gd name="connsiteY2" fmla="*/ 3456590 h 3456590"/>
              <a:gd name="connsiteX3" fmla="*/ 0 w 3456590"/>
              <a:gd name="connsiteY3" fmla="*/ 1728295 h 3456590"/>
              <a:gd name="connsiteX4" fmla="*/ 1728295 w 3456590"/>
              <a:gd name="connsiteY4" fmla="*/ 0 h 345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590" h="3456590">
                <a:moveTo>
                  <a:pt x="1728295" y="0"/>
                </a:moveTo>
                <a:cubicBezTo>
                  <a:pt x="2682806" y="0"/>
                  <a:pt x="3456590" y="773784"/>
                  <a:pt x="3456590" y="1728295"/>
                </a:cubicBezTo>
                <a:cubicBezTo>
                  <a:pt x="3456590" y="2682806"/>
                  <a:pt x="2682806" y="3456590"/>
                  <a:pt x="1728295" y="3456590"/>
                </a:cubicBezTo>
                <a:cubicBezTo>
                  <a:pt x="773784" y="3456590"/>
                  <a:pt x="0" y="2682806"/>
                  <a:pt x="0" y="1728295"/>
                </a:cubicBezTo>
                <a:cubicBezTo>
                  <a:pt x="0" y="773784"/>
                  <a:pt x="773784" y="0"/>
                  <a:pt x="1728295" y="0"/>
                </a:cubicBezTo>
                <a:close/>
              </a:path>
            </a:pathLst>
          </a:custGeom>
          <a:ln w="57150">
            <a:noFill/>
          </a:ln>
        </p:spPr>
        <p:txBody>
          <a:bodyPr wrap="square" tIns="1371600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163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>
            <a:extLst>
              <a:ext uri="{FF2B5EF4-FFF2-40B4-BE49-F238E27FC236}">
                <a16:creationId xmlns:a16="http://schemas.microsoft.com/office/drawing/2014/main" id="{269C21E5-B8EE-7438-A771-34BC8006E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385898" y="0"/>
            <a:ext cx="1574573" cy="395446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8F333FA-6DDE-DB6C-73BB-FE8387977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15508" y="4240999"/>
            <a:ext cx="2115351" cy="21153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B87953E-96F2-8BCC-B295-E1033E7D27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2"/>
            <a:ext cx="7599718" cy="3051394"/>
          </a:xfrm>
        </p:spPr>
        <p:txBody>
          <a:bodyPr lIns="0" tIns="0" rIns="0" bIns="0" anchor="b">
            <a:no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0A627B70-91C8-40B9-6189-B29749FF6E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185" y="3965028"/>
            <a:ext cx="7599718" cy="149378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90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1800" b="1" i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47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AAAE3BC0-55AE-B520-F2B8-50BF886EF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2884" r="34757"/>
          <a:stretch>
            <a:fillRect/>
          </a:stretch>
        </p:blipFill>
        <p:spPr>
          <a:xfrm flipH="1" flipV="1">
            <a:off x="0" y="3626779"/>
            <a:ext cx="4474331" cy="3231221"/>
          </a:xfrm>
          <a:custGeom>
            <a:avLst/>
            <a:gdLst>
              <a:gd name="connsiteX0" fmla="*/ 0 w 4474331"/>
              <a:gd name="connsiteY0" fmla="*/ 0 h 3231221"/>
              <a:gd name="connsiteX1" fmla="*/ 4474331 w 4474331"/>
              <a:gd name="connsiteY1" fmla="*/ 0 h 3231221"/>
              <a:gd name="connsiteX2" fmla="*/ 4474331 w 4474331"/>
              <a:gd name="connsiteY2" fmla="*/ 3231221 h 3231221"/>
              <a:gd name="connsiteX3" fmla="*/ 0 w 4474331"/>
              <a:gd name="connsiteY3" fmla="*/ 3231221 h 3231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4331" h="3231221">
                <a:moveTo>
                  <a:pt x="0" y="0"/>
                </a:moveTo>
                <a:lnTo>
                  <a:pt x="4474331" y="0"/>
                </a:lnTo>
                <a:lnTo>
                  <a:pt x="4474331" y="3231221"/>
                </a:lnTo>
                <a:lnTo>
                  <a:pt x="0" y="3231221"/>
                </a:lnTo>
                <a:close/>
              </a:path>
            </a:pathLst>
          </a:cu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7B29A2F3-C289-9762-6F9F-DA18D322DF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3000" y="621972"/>
            <a:ext cx="6400800" cy="1828800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F2A1870-E86B-5125-7AB3-A1F5DF7E7528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953000" y="2768043"/>
            <a:ext cx="6400799" cy="3231221"/>
          </a:xfr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11480">
              <a:defRPr sz="1600">
                <a:solidFill>
                  <a:schemeClr val="tx1"/>
                </a:solidFill>
              </a:defRPr>
            </a:lvl2pPr>
            <a:lvl3pPr marL="685800">
              <a:defRPr sz="1400">
                <a:solidFill>
                  <a:schemeClr val="tx1"/>
                </a:solidFill>
              </a:defRPr>
            </a:lvl3pPr>
            <a:lvl4pPr marL="1051560">
              <a:defRPr sz="1200">
                <a:solidFill>
                  <a:schemeClr val="tx1"/>
                </a:solidFill>
              </a:defRPr>
            </a:lvl4pPr>
            <a:lvl5pPr marL="1417320"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1FE2A1C-A3CC-9D8B-DE44-FDE1132F7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1185" y="6356350"/>
            <a:ext cx="441150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00" b="0" i="0" spc="5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3C454DD-C924-8468-6944-AF53508CD8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615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 b="1" i="0" spc="50" baseline="0">
                <a:solidFill>
                  <a:schemeClr val="tx1"/>
                </a:solidFill>
                <a:latin typeface="+mn-lt"/>
                <a:cs typeface="Arial Black" panose="020B0604020202020204" pitchFamily="34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825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EE561961-78B8-C8E2-A965-32E61766D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2884" r="34757"/>
          <a:stretch>
            <a:fillRect/>
          </a:stretch>
        </p:blipFill>
        <p:spPr>
          <a:xfrm rot="5400000">
            <a:off x="8302730" y="3004807"/>
            <a:ext cx="4474331" cy="3231221"/>
          </a:xfrm>
          <a:custGeom>
            <a:avLst/>
            <a:gdLst>
              <a:gd name="connsiteX0" fmla="*/ 0 w 4474331"/>
              <a:gd name="connsiteY0" fmla="*/ 0 h 3231221"/>
              <a:gd name="connsiteX1" fmla="*/ 4474331 w 4474331"/>
              <a:gd name="connsiteY1" fmla="*/ 0 h 3231221"/>
              <a:gd name="connsiteX2" fmla="*/ 4474331 w 4474331"/>
              <a:gd name="connsiteY2" fmla="*/ 3231221 h 3231221"/>
              <a:gd name="connsiteX3" fmla="*/ 0 w 4474331"/>
              <a:gd name="connsiteY3" fmla="*/ 3231221 h 3231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4331" h="3231221">
                <a:moveTo>
                  <a:pt x="0" y="0"/>
                </a:moveTo>
                <a:lnTo>
                  <a:pt x="4474331" y="0"/>
                </a:lnTo>
                <a:lnTo>
                  <a:pt x="4474331" y="3231221"/>
                </a:lnTo>
                <a:lnTo>
                  <a:pt x="0" y="3231221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2"/>
            <a:ext cx="6400800" cy="3051393"/>
          </a:xfrm>
        </p:spPr>
        <p:txBody>
          <a:bodyPr lIns="0" tIns="0" rIns="0" bIns="0" anchor="b">
            <a:noAutofit/>
          </a:bodyPr>
          <a:lstStyle>
            <a:lvl1pPr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E0CDAE70-42DC-AB0D-6734-B9944B7993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1185" y="3965028"/>
            <a:ext cx="6400799" cy="1966747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2400" b="1" i="0" dirty="0">
                <a:solidFill>
                  <a:schemeClr val="tx2">
                    <a:lumMod val="90000"/>
                  </a:schemeClr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marL="228600" lvl="0" indent="-228600"/>
            <a:r>
              <a:rPr lang="en-US" dirty="0"/>
              <a:t>Click to add subtitle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5B92DB2-64DD-608F-360F-52958A93E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35311" y="1298445"/>
            <a:ext cx="1291008" cy="129100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38EDAF-6CF8-D96E-EB91-CAFEBE0CA1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91187" y="2475185"/>
            <a:ext cx="3456590" cy="3456590"/>
          </a:xfrm>
          <a:custGeom>
            <a:avLst/>
            <a:gdLst>
              <a:gd name="connsiteX0" fmla="*/ 1728295 w 3456590"/>
              <a:gd name="connsiteY0" fmla="*/ 0 h 3456590"/>
              <a:gd name="connsiteX1" fmla="*/ 3456590 w 3456590"/>
              <a:gd name="connsiteY1" fmla="*/ 1728295 h 3456590"/>
              <a:gd name="connsiteX2" fmla="*/ 1728295 w 3456590"/>
              <a:gd name="connsiteY2" fmla="*/ 3456590 h 3456590"/>
              <a:gd name="connsiteX3" fmla="*/ 0 w 3456590"/>
              <a:gd name="connsiteY3" fmla="*/ 1728295 h 3456590"/>
              <a:gd name="connsiteX4" fmla="*/ 1728295 w 3456590"/>
              <a:gd name="connsiteY4" fmla="*/ 0 h 345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590" h="3456590">
                <a:moveTo>
                  <a:pt x="1728295" y="0"/>
                </a:moveTo>
                <a:cubicBezTo>
                  <a:pt x="2682806" y="0"/>
                  <a:pt x="3456590" y="773784"/>
                  <a:pt x="3456590" y="1728295"/>
                </a:cubicBezTo>
                <a:cubicBezTo>
                  <a:pt x="3456590" y="2682806"/>
                  <a:pt x="2682806" y="3456590"/>
                  <a:pt x="1728295" y="3456590"/>
                </a:cubicBezTo>
                <a:cubicBezTo>
                  <a:pt x="773784" y="3456590"/>
                  <a:pt x="0" y="2682806"/>
                  <a:pt x="0" y="1728295"/>
                </a:cubicBezTo>
                <a:cubicBezTo>
                  <a:pt x="0" y="773784"/>
                  <a:pt x="773784" y="0"/>
                  <a:pt x="1728295" y="0"/>
                </a:cubicBezTo>
                <a:close/>
              </a:path>
            </a:pathLst>
          </a:custGeom>
          <a:solidFill>
            <a:srgbClr val="0070C0"/>
          </a:solidFill>
          <a:ln w="57150">
            <a:noFill/>
          </a:ln>
        </p:spPr>
        <p:txBody>
          <a:bodyPr wrap="square" tIns="1188720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E148B4D-CB0B-8B95-BA58-B33DE05305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1185" y="6356350"/>
            <a:ext cx="441150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00" b="0" i="0" spc="5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B895145-43B3-C337-08C1-C009F83D8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615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 b="1" i="0" spc="50" baseline="0">
                <a:solidFill>
                  <a:schemeClr val="tx1"/>
                </a:solidFill>
                <a:latin typeface="+mn-lt"/>
                <a:cs typeface="Arial Black" panose="020B0604020202020204" pitchFamily="34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883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A22F8239-92F5-595B-5DD3-ACBA1C19E6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82969"/>
          <a:stretch/>
        </p:blipFill>
        <p:spPr>
          <a:xfrm>
            <a:off x="3459002" y="5609995"/>
            <a:ext cx="7328137" cy="1248005"/>
          </a:xfrm>
          <a:custGeom>
            <a:avLst/>
            <a:gdLst>
              <a:gd name="connsiteX0" fmla="*/ 0 w 7328137"/>
              <a:gd name="connsiteY0" fmla="*/ 0 h 1912980"/>
              <a:gd name="connsiteX1" fmla="*/ 7328137 w 7328137"/>
              <a:gd name="connsiteY1" fmla="*/ 0 h 1912980"/>
              <a:gd name="connsiteX2" fmla="*/ 7328137 w 7328137"/>
              <a:gd name="connsiteY2" fmla="*/ 1912980 h 1912980"/>
              <a:gd name="connsiteX3" fmla="*/ 0 w 7328137"/>
              <a:gd name="connsiteY3" fmla="*/ 1912980 h 19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8137" h="1912980">
                <a:moveTo>
                  <a:pt x="0" y="0"/>
                </a:moveTo>
                <a:lnTo>
                  <a:pt x="7328137" y="0"/>
                </a:lnTo>
                <a:lnTo>
                  <a:pt x="7328137" y="1912980"/>
                </a:lnTo>
                <a:lnTo>
                  <a:pt x="0" y="1912980"/>
                </a:lnTo>
                <a:close/>
              </a:path>
            </a:pathLst>
          </a:cu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52DD956C-BC83-8F97-6FF5-5A11028FE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621792"/>
            <a:ext cx="8180412" cy="1828800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A612ED1-3CD3-8532-2C92-777F6D005F1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3816" y="2948152"/>
            <a:ext cx="4956470" cy="3120773"/>
          </a:xfrm>
        </p:spPr>
        <p:txBody>
          <a:bodyPr lIns="0" tIns="0" rIns="0" bIns="0"/>
          <a:lstStyle>
            <a:lvl1pPr marL="0" indent="0">
              <a:spcBef>
                <a:spcPts val="1000"/>
              </a:spcBef>
              <a:buNone/>
              <a:defRPr sz="1800">
                <a:solidFill>
                  <a:schemeClr val="tx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1"/>
                </a:solidFill>
              </a:defRPr>
            </a:lvl2pPr>
            <a:lvl3pPr marL="685800">
              <a:spcBef>
                <a:spcPts val="1000"/>
              </a:spcBef>
              <a:defRPr sz="1800">
                <a:solidFill>
                  <a:schemeClr val="tx1"/>
                </a:solidFill>
              </a:defRPr>
            </a:lvl3pPr>
            <a:lvl4pPr marL="1051560">
              <a:spcBef>
                <a:spcPts val="1000"/>
              </a:spcBef>
              <a:defRPr sz="1800">
                <a:solidFill>
                  <a:schemeClr val="tx1"/>
                </a:solidFill>
              </a:defRPr>
            </a:lvl4pPr>
            <a:lvl5pPr marL="1417320">
              <a:spcBef>
                <a:spcPts val="1000"/>
              </a:spcBef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4BCE7-3651-7CA3-1353-9B2526D267A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421716" y="2948152"/>
            <a:ext cx="4956470" cy="3120773"/>
          </a:xfrm>
        </p:spPr>
        <p:txBody>
          <a:bodyPr lIns="0" tIns="0" rIns="0" bIns="0"/>
          <a:lstStyle>
            <a:lvl1pPr marL="0" indent="0">
              <a:spcBef>
                <a:spcPts val="1000"/>
              </a:spcBef>
              <a:buNone/>
              <a:defRPr sz="1800">
                <a:solidFill>
                  <a:schemeClr val="tx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1"/>
                </a:solidFill>
              </a:defRPr>
            </a:lvl2pPr>
            <a:lvl3pPr marL="685800">
              <a:spcBef>
                <a:spcPts val="1000"/>
              </a:spcBef>
              <a:defRPr sz="1800">
                <a:solidFill>
                  <a:schemeClr val="tx1"/>
                </a:solidFill>
              </a:defRPr>
            </a:lvl3pPr>
            <a:lvl4pPr marL="1051560">
              <a:spcBef>
                <a:spcPts val="1000"/>
              </a:spcBef>
              <a:defRPr sz="1800">
                <a:solidFill>
                  <a:schemeClr val="tx1"/>
                </a:solidFill>
              </a:defRPr>
            </a:lvl4pPr>
            <a:lvl5pPr marL="1417320">
              <a:spcBef>
                <a:spcPts val="1000"/>
              </a:spcBef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886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F6BE63D1-6CC6-AD50-D587-0514090FB3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813816" y="2184400"/>
            <a:ext cx="2115351" cy="21153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1A089D1-3F91-4EA1-F598-0EDD4632E4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605155"/>
            <a:ext cx="10571734" cy="1160145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DE6614-889D-2DB5-4C2F-DCBD22BA3B22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835400" y="2185127"/>
            <a:ext cx="2736849" cy="4067717"/>
          </a:xfrm>
        </p:spPr>
        <p:txBody>
          <a:bodyPr lIns="0" tIns="0" rIns="0" bIns="0"/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525780" indent="-342900">
              <a:buFont typeface="+mj-lt"/>
              <a:buAutoNum type="alphaLcPeriod"/>
              <a:defRPr sz="180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arenR"/>
              <a:defRPr sz="1800">
                <a:solidFill>
                  <a:schemeClr val="tx1"/>
                </a:solidFill>
              </a:defRPr>
            </a:lvl3pPr>
            <a:lvl4pPr marL="1051560" indent="-228600">
              <a:buFont typeface="+mj-lt"/>
              <a:buAutoNum type="alphaLcParenR"/>
              <a:defRPr sz="1800">
                <a:solidFill>
                  <a:schemeClr val="tx1"/>
                </a:solidFill>
              </a:defRPr>
            </a:lvl4pPr>
            <a:lvl5pPr marL="1417320" indent="-228600">
              <a:buFont typeface="+mj-lt"/>
              <a:buAutoNum type="romanLcPeriod"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7B2B871-B646-8E1E-CD57-2224B2D4E590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7221564" y="2184400"/>
            <a:ext cx="4156619" cy="4046290"/>
          </a:xfrm>
        </p:spPr>
        <p:txBody>
          <a:bodyPr lIns="0" tIns="0" rIns="0" bIns="0"/>
          <a:lstStyle>
            <a:lvl1pPr marL="0" indent="0">
              <a:spcBef>
                <a:spcPts val="1000"/>
              </a:spcBef>
              <a:buNone/>
              <a:defRPr sz="1800">
                <a:solidFill>
                  <a:schemeClr val="tx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1"/>
                </a:solidFill>
              </a:defRPr>
            </a:lvl2pPr>
            <a:lvl3pPr marL="685800">
              <a:spcBef>
                <a:spcPts val="1000"/>
              </a:spcBef>
              <a:defRPr sz="1800">
                <a:solidFill>
                  <a:schemeClr val="tx1"/>
                </a:solidFill>
              </a:defRPr>
            </a:lvl3pPr>
            <a:lvl4pPr marL="1051560">
              <a:spcBef>
                <a:spcPts val="1000"/>
              </a:spcBef>
              <a:defRPr sz="1800">
                <a:solidFill>
                  <a:schemeClr val="tx1"/>
                </a:solidFill>
              </a:defRPr>
            </a:lvl4pPr>
            <a:lvl5pPr marL="1417320">
              <a:spcBef>
                <a:spcPts val="1000"/>
              </a:spcBef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Object 1">
            <a:extLst>
              <a:ext uri="{FF2B5EF4-FFF2-40B4-BE49-F238E27FC236}">
                <a16:creationId xmlns:a16="http://schemas.microsoft.com/office/drawing/2014/main" id="{AF3100BA-3E42-7D6B-DF44-70B35DD502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4204" y="2903537"/>
            <a:ext cx="1574573" cy="395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698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1CBEC63C-AA69-807D-2A93-BC45B1BDF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4" y="621973"/>
            <a:ext cx="6275416" cy="1828800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1" name="Freeform 4">
            <a:extLst>
              <a:ext uri="{FF2B5EF4-FFF2-40B4-BE49-F238E27FC236}">
                <a16:creationId xmlns:a16="http://schemas.microsoft.com/office/drawing/2014/main" id="{E58C5299-758C-70DA-D929-E0BC719E9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56005" y="3520476"/>
            <a:ext cx="2130921" cy="2130921"/>
          </a:xfrm>
          <a:custGeom>
            <a:avLst/>
            <a:gdLst>
              <a:gd name="connsiteX0" fmla="*/ 1346200 w 2692400"/>
              <a:gd name="connsiteY0" fmla="*/ 0 h 2692400"/>
              <a:gd name="connsiteX1" fmla="*/ 2692400 w 2692400"/>
              <a:gd name="connsiteY1" fmla="*/ 1346200 h 2692400"/>
              <a:gd name="connsiteX2" fmla="*/ 1346200 w 2692400"/>
              <a:gd name="connsiteY2" fmla="*/ 2692400 h 2692400"/>
              <a:gd name="connsiteX3" fmla="*/ 0 w 2692400"/>
              <a:gd name="connsiteY3" fmla="*/ 1346200 h 2692400"/>
              <a:gd name="connsiteX4" fmla="*/ 1346200 w 2692400"/>
              <a:gd name="connsiteY4" fmla="*/ 0 h 2692400"/>
              <a:gd name="connsiteX5" fmla="*/ 1346199 w 2692400"/>
              <a:gd name="connsiteY5" fmla="*/ 457130 h 2692400"/>
              <a:gd name="connsiteX6" fmla="*/ 457130 w 2692400"/>
              <a:gd name="connsiteY6" fmla="*/ 1346199 h 2692400"/>
              <a:gd name="connsiteX7" fmla="*/ 1346199 w 2692400"/>
              <a:gd name="connsiteY7" fmla="*/ 2235268 h 2692400"/>
              <a:gd name="connsiteX8" fmla="*/ 2235268 w 2692400"/>
              <a:gd name="connsiteY8" fmla="*/ 1346199 h 2692400"/>
              <a:gd name="connsiteX9" fmla="*/ 1346199 w 2692400"/>
              <a:gd name="connsiteY9" fmla="*/ 45713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2400" h="2692400">
                <a:moveTo>
                  <a:pt x="1346200" y="0"/>
                </a:moveTo>
                <a:cubicBezTo>
                  <a:pt x="2089686" y="0"/>
                  <a:pt x="2692400" y="602714"/>
                  <a:pt x="2692400" y="1346200"/>
                </a:cubicBezTo>
                <a:cubicBezTo>
                  <a:pt x="2692400" y="2089686"/>
                  <a:pt x="208968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  <a:moveTo>
                  <a:pt x="1346199" y="457130"/>
                </a:move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837218" y="2235268"/>
                  <a:pt x="2235268" y="1837218"/>
                  <a:pt x="2235268" y="1346199"/>
                </a:cubicBezTo>
                <a:cubicBezTo>
                  <a:pt x="2235268" y="855180"/>
                  <a:pt x="1837218" y="457130"/>
                  <a:pt x="1346199" y="45713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A4C6AC-F9E8-412E-2D6B-9FDD07ADDE7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10330" y="2771566"/>
            <a:ext cx="6275387" cy="3271324"/>
          </a:xfrm>
        </p:spPr>
        <p:txBody>
          <a:bodyPr l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C0463C33-FF99-2443-BE5D-682AC8CB8B7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709054" y="459137"/>
            <a:ext cx="4126800" cy="4126800"/>
          </a:xfrm>
          <a:custGeom>
            <a:avLst/>
            <a:gdLst>
              <a:gd name="connsiteX0" fmla="*/ 2063400 w 4126800"/>
              <a:gd name="connsiteY0" fmla="*/ 0 h 4126800"/>
              <a:gd name="connsiteX1" fmla="*/ 4126800 w 4126800"/>
              <a:gd name="connsiteY1" fmla="*/ 2063400 h 4126800"/>
              <a:gd name="connsiteX2" fmla="*/ 2063400 w 4126800"/>
              <a:gd name="connsiteY2" fmla="*/ 4126800 h 4126800"/>
              <a:gd name="connsiteX3" fmla="*/ 0 w 4126800"/>
              <a:gd name="connsiteY3" fmla="*/ 2063400 h 4126800"/>
              <a:gd name="connsiteX4" fmla="*/ 2063400 w 4126800"/>
              <a:gd name="connsiteY4" fmla="*/ 0 h 412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6800" h="4126800">
                <a:moveTo>
                  <a:pt x="2063400" y="0"/>
                </a:moveTo>
                <a:cubicBezTo>
                  <a:pt x="3202984" y="0"/>
                  <a:pt x="4126800" y="923816"/>
                  <a:pt x="4126800" y="2063400"/>
                </a:cubicBezTo>
                <a:cubicBezTo>
                  <a:pt x="4126800" y="3202984"/>
                  <a:pt x="3202984" y="4126800"/>
                  <a:pt x="2063400" y="4126800"/>
                </a:cubicBezTo>
                <a:cubicBezTo>
                  <a:pt x="923816" y="4126800"/>
                  <a:pt x="0" y="3202984"/>
                  <a:pt x="0" y="2063400"/>
                </a:cubicBezTo>
                <a:cubicBezTo>
                  <a:pt x="0" y="923816"/>
                  <a:pt x="923816" y="0"/>
                  <a:pt x="2063400" y="0"/>
                </a:cubicBezTo>
                <a:close/>
              </a:path>
            </a:pathLst>
          </a:custGeom>
        </p:spPr>
        <p:txBody>
          <a:bodyPr wrap="square" tIns="731520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806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D978EB2-1AE7-BB87-954B-F3DBF50805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4" y="621973"/>
            <a:ext cx="10569634" cy="1801793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406BDC3-2B84-117A-BF71-A331C1DD6BCB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1183" y="2796209"/>
            <a:ext cx="3657598" cy="3147392"/>
          </a:xfrm>
        </p:spPr>
        <p:txBody>
          <a:bodyPr lIns="0" tIns="0" rIns="0" bIns="0"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411480">
              <a:defRPr sz="1600">
                <a:solidFill>
                  <a:schemeClr val="tx1"/>
                </a:solidFill>
              </a:defRPr>
            </a:lvl2pPr>
            <a:lvl3pPr marL="685800">
              <a:defRPr sz="1400">
                <a:solidFill>
                  <a:schemeClr val="tx1"/>
                </a:solidFill>
              </a:defRPr>
            </a:lvl3pPr>
            <a:lvl4pPr marL="1051560">
              <a:defRPr sz="1200">
                <a:solidFill>
                  <a:schemeClr val="tx1"/>
                </a:solidFill>
              </a:defRPr>
            </a:lvl4pPr>
            <a:lvl5pPr marL="1417320"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4D2A92BD-8372-F61F-9551-6FA12079139B}"/>
              </a:ext>
            </a:extLst>
          </p:cNvPr>
          <p:cNvSpPr>
            <a:spLocks noGrp="1"/>
          </p:cNvSpPr>
          <p:nvPr>
            <p:ph type="tbl" sz="quarter" idx="28" hasCustomPrompt="1"/>
          </p:nvPr>
        </p:nvSpPr>
        <p:spPr>
          <a:xfrm>
            <a:off x="4902200" y="2795588"/>
            <a:ext cx="6478617" cy="314801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61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69EF52E1-6F3C-5D9B-32DC-A156BDDE2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647" b="86709"/>
          <a:stretch/>
        </p:blipFill>
        <p:spPr>
          <a:xfrm>
            <a:off x="-1" y="5946505"/>
            <a:ext cx="5304866" cy="911495"/>
          </a:xfrm>
          <a:custGeom>
            <a:avLst/>
            <a:gdLst>
              <a:gd name="connsiteX0" fmla="*/ 0 w 5304866"/>
              <a:gd name="connsiteY0" fmla="*/ 0 h 1912980"/>
              <a:gd name="connsiteX1" fmla="*/ 5304866 w 5304866"/>
              <a:gd name="connsiteY1" fmla="*/ 0 h 1912980"/>
              <a:gd name="connsiteX2" fmla="*/ 5304866 w 5304866"/>
              <a:gd name="connsiteY2" fmla="*/ 1912980 h 1912980"/>
              <a:gd name="connsiteX3" fmla="*/ 5304865 w 5304866"/>
              <a:gd name="connsiteY3" fmla="*/ 1912980 h 1912980"/>
              <a:gd name="connsiteX4" fmla="*/ 0 w 5304866"/>
              <a:gd name="connsiteY4" fmla="*/ 1912980 h 19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4866" h="1912980">
                <a:moveTo>
                  <a:pt x="0" y="0"/>
                </a:moveTo>
                <a:lnTo>
                  <a:pt x="5304866" y="0"/>
                </a:lnTo>
                <a:lnTo>
                  <a:pt x="5304866" y="1912980"/>
                </a:lnTo>
                <a:lnTo>
                  <a:pt x="5304865" y="1912980"/>
                </a:lnTo>
                <a:lnTo>
                  <a:pt x="0" y="1912980"/>
                </a:lnTo>
                <a:close/>
              </a:path>
            </a:pathLst>
          </a:custGeom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4510996E-0672-63AB-DCBF-25B251B2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97680" y="0"/>
            <a:ext cx="1694321" cy="2692400"/>
          </a:xfrm>
          <a:custGeom>
            <a:avLst/>
            <a:gdLst>
              <a:gd name="connsiteX0" fmla="*/ 1346200 w 1694321"/>
              <a:gd name="connsiteY0" fmla="*/ 0 h 2692400"/>
              <a:gd name="connsiteX1" fmla="*/ 1617506 w 1694321"/>
              <a:gd name="connsiteY1" fmla="*/ 27350 h 2692400"/>
              <a:gd name="connsiteX2" fmla="*/ 1694321 w 1694321"/>
              <a:gd name="connsiteY2" fmla="*/ 47101 h 2692400"/>
              <a:gd name="connsiteX3" fmla="*/ 1694321 w 1694321"/>
              <a:gd name="connsiteY3" fmla="*/ 528114 h 2692400"/>
              <a:gd name="connsiteX4" fmla="*/ 1692265 w 1694321"/>
              <a:gd name="connsiteY4" fmla="*/ 526998 h 2692400"/>
              <a:gd name="connsiteX5" fmla="*/ 1346199 w 1694321"/>
              <a:gd name="connsiteY5" fmla="*/ 457130 h 2692400"/>
              <a:gd name="connsiteX6" fmla="*/ 457130 w 1694321"/>
              <a:gd name="connsiteY6" fmla="*/ 1346199 h 2692400"/>
              <a:gd name="connsiteX7" fmla="*/ 1346199 w 1694321"/>
              <a:gd name="connsiteY7" fmla="*/ 2235268 h 2692400"/>
              <a:gd name="connsiteX8" fmla="*/ 1692265 w 1694321"/>
              <a:gd name="connsiteY8" fmla="*/ 2165401 h 2692400"/>
              <a:gd name="connsiteX9" fmla="*/ 1694321 w 1694321"/>
              <a:gd name="connsiteY9" fmla="*/ 2164285 h 2692400"/>
              <a:gd name="connsiteX10" fmla="*/ 1694321 w 1694321"/>
              <a:gd name="connsiteY10" fmla="*/ 2645299 h 2692400"/>
              <a:gd name="connsiteX11" fmla="*/ 1617506 w 1694321"/>
              <a:gd name="connsiteY11" fmla="*/ 2665050 h 2692400"/>
              <a:gd name="connsiteX12" fmla="*/ 1346200 w 1694321"/>
              <a:gd name="connsiteY12" fmla="*/ 2692400 h 2692400"/>
              <a:gd name="connsiteX13" fmla="*/ 0 w 1694321"/>
              <a:gd name="connsiteY13" fmla="*/ 1346200 h 2692400"/>
              <a:gd name="connsiteX14" fmla="*/ 1346200 w 1694321"/>
              <a:gd name="connsiteY14" fmla="*/ 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94321" h="2692400">
                <a:moveTo>
                  <a:pt x="1346200" y="0"/>
                </a:moveTo>
                <a:cubicBezTo>
                  <a:pt x="1439136" y="0"/>
                  <a:pt x="1529872" y="9417"/>
                  <a:pt x="1617506" y="27350"/>
                </a:cubicBezTo>
                <a:lnTo>
                  <a:pt x="1694321" y="47101"/>
                </a:lnTo>
                <a:lnTo>
                  <a:pt x="1694321" y="528114"/>
                </a:lnTo>
                <a:lnTo>
                  <a:pt x="1692265" y="526998"/>
                </a:lnTo>
                <a:cubicBezTo>
                  <a:pt x="1585898" y="482008"/>
                  <a:pt x="1468954" y="457130"/>
                  <a:pt x="1346199" y="457130"/>
                </a:cubicBez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468954" y="2235268"/>
                  <a:pt x="1585898" y="2210390"/>
                  <a:pt x="1692265" y="2165401"/>
                </a:cubicBezTo>
                <a:lnTo>
                  <a:pt x="1694321" y="2164285"/>
                </a:lnTo>
                <a:lnTo>
                  <a:pt x="1694321" y="2645299"/>
                </a:lnTo>
                <a:lnTo>
                  <a:pt x="1617506" y="2665050"/>
                </a:lnTo>
                <a:cubicBezTo>
                  <a:pt x="1529872" y="2682983"/>
                  <a:pt x="143913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1A089D1-3F91-4EA1-F598-0EDD4632E4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2"/>
            <a:ext cx="6400800" cy="1828800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DE2B4D4-87FA-ACC4-A0FD-E98B07CE9852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1185" y="3067050"/>
            <a:ext cx="6400800" cy="3048000"/>
          </a:xfrm>
        </p:spPr>
        <p:txBody>
          <a:bodyPr lIns="0" tIns="0" rIns="0" bIns="0"/>
          <a:lstStyle>
            <a:lvl1pPr marL="0" indent="0">
              <a:buNone/>
              <a:defRPr sz="1800"/>
            </a:lvl1pPr>
            <a:lvl2pPr marL="411480">
              <a:defRPr sz="1800"/>
            </a:lvl2pPr>
            <a:lvl3pPr marL="685800">
              <a:defRPr sz="1800"/>
            </a:lvl3pPr>
            <a:lvl4pPr marL="1051560">
              <a:defRPr sz="1800"/>
            </a:lvl4pPr>
            <a:lvl5pPr marL="1417320"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8F85D-7A7F-3D36-8C6A-6589D66D2AFD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7861300" y="3067050"/>
            <a:ext cx="3519515" cy="3048000"/>
          </a:xfrm>
        </p:spPr>
        <p:txBody>
          <a:bodyPr lIns="0" tIns="0" rIns="0" bIns="0"/>
          <a:lstStyle>
            <a:lvl1pPr marL="342900" indent="-342900">
              <a:buFont typeface="+mj-lt"/>
              <a:buAutoNum type="arabicPeriod"/>
              <a:defRPr sz="1800"/>
            </a:lvl1pPr>
            <a:lvl2pPr marL="525780" indent="-342900">
              <a:buFont typeface="+mj-lt"/>
              <a:buAutoNum type="alphaLcPeriod"/>
              <a:defRPr sz="1800"/>
            </a:lvl2pPr>
            <a:lvl3pPr marL="800100" indent="-342900">
              <a:buFont typeface="+mj-lt"/>
              <a:buAutoNum type="arabicParenR"/>
              <a:defRPr sz="1800"/>
            </a:lvl3pPr>
            <a:lvl4pPr marL="1165860" indent="-342900">
              <a:buFont typeface="+mj-lt"/>
              <a:buAutoNum type="alphaLcPeriod"/>
              <a:defRPr sz="1800"/>
            </a:lvl4pPr>
            <a:lvl5pPr marL="1531620" indent="-342900"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945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D8C74DBB-978B-8EA5-44E6-3AF3F58B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028" b="67254"/>
          <a:stretch>
            <a:fillRect/>
          </a:stretch>
        </p:blipFill>
        <p:spPr>
          <a:xfrm>
            <a:off x="0" y="4612248"/>
            <a:ext cx="3769950" cy="2245753"/>
          </a:xfrm>
          <a:custGeom>
            <a:avLst/>
            <a:gdLst>
              <a:gd name="connsiteX0" fmla="*/ 0 w 3769950"/>
              <a:gd name="connsiteY0" fmla="*/ 0 h 2245753"/>
              <a:gd name="connsiteX1" fmla="*/ 3769950 w 3769950"/>
              <a:gd name="connsiteY1" fmla="*/ 0 h 2245753"/>
              <a:gd name="connsiteX2" fmla="*/ 3769950 w 3769950"/>
              <a:gd name="connsiteY2" fmla="*/ 2245753 h 2245753"/>
              <a:gd name="connsiteX3" fmla="*/ 0 w 3769950"/>
              <a:gd name="connsiteY3" fmla="*/ 2245753 h 224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950" h="2245753">
                <a:moveTo>
                  <a:pt x="0" y="0"/>
                </a:moveTo>
                <a:lnTo>
                  <a:pt x="3769950" y="0"/>
                </a:lnTo>
                <a:lnTo>
                  <a:pt x="3769950" y="2245753"/>
                </a:lnTo>
                <a:lnTo>
                  <a:pt x="0" y="2245753"/>
                </a:lnTo>
                <a:close/>
              </a:path>
            </a:pathLst>
          </a:cu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CBEC63C-AA69-807D-2A93-BC45B1BDF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4" y="621973"/>
            <a:ext cx="7309086" cy="1828800"/>
          </a:xfrm>
        </p:spPr>
        <p:txBody>
          <a:bodyPr lIns="0" tIns="0" rIns="0" bIns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3E0C7AAD-1535-12DC-133E-2253BF501721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811183" y="2757488"/>
            <a:ext cx="10548967" cy="3399964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974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48AC6985-AA41-BCAE-CEDF-E736D973B5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84" y="612647"/>
            <a:ext cx="10002589" cy="3657600"/>
          </a:xfrm>
        </p:spPr>
        <p:txBody>
          <a:bodyPr lIns="0" tIns="0" rIns="0" bIns="0" anchor="b">
            <a:noAutofit/>
          </a:bodyPr>
          <a:lstStyle>
            <a:lvl1pPr mar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7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7B85660-94E4-85D1-95CA-415513A0355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1185" y="4724033"/>
            <a:ext cx="7000972" cy="1709423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1" i="0">
                <a:solidFill>
                  <a:schemeClr val="tx2">
                    <a:lumMod val="90000"/>
                  </a:schemeClr>
                </a:solidFill>
                <a:latin typeface="+mj-lt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14B3BE5-2D39-542C-00BB-A940C568E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2884" r="34757"/>
          <a:stretch>
            <a:fillRect/>
          </a:stretch>
        </p:blipFill>
        <p:spPr>
          <a:xfrm>
            <a:off x="7717670" y="0"/>
            <a:ext cx="4474331" cy="3231221"/>
          </a:xfrm>
          <a:custGeom>
            <a:avLst/>
            <a:gdLst>
              <a:gd name="connsiteX0" fmla="*/ 0 w 4474331"/>
              <a:gd name="connsiteY0" fmla="*/ 0 h 3231221"/>
              <a:gd name="connsiteX1" fmla="*/ 4474331 w 4474331"/>
              <a:gd name="connsiteY1" fmla="*/ 0 h 3231221"/>
              <a:gd name="connsiteX2" fmla="*/ 4474331 w 4474331"/>
              <a:gd name="connsiteY2" fmla="*/ 3231221 h 3231221"/>
              <a:gd name="connsiteX3" fmla="*/ 0 w 4474331"/>
              <a:gd name="connsiteY3" fmla="*/ 3231221 h 3231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4331" h="3231221">
                <a:moveTo>
                  <a:pt x="0" y="0"/>
                </a:moveTo>
                <a:lnTo>
                  <a:pt x="4474331" y="0"/>
                </a:lnTo>
                <a:lnTo>
                  <a:pt x="4474331" y="3231221"/>
                </a:lnTo>
                <a:lnTo>
                  <a:pt x="0" y="3231221"/>
                </a:lnTo>
                <a:close/>
              </a:path>
            </a:pathLst>
          </a:cu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F4900EC0-DA15-A558-676F-0A38DA4204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29533" y="5801722"/>
            <a:ext cx="2115210" cy="1056278"/>
          </a:xfrm>
          <a:custGeom>
            <a:avLst/>
            <a:gdLst>
              <a:gd name="connsiteX0" fmla="*/ 1057605 w 2115210"/>
              <a:gd name="connsiteY0" fmla="*/ 0 h 1056278"/>
              <a:gd name="connsiteX1" fmla="*/ 2109820 w 2115210"/>
              <a:gd name="connsiteY1" fmla="*/ 949535 h 1056278"/>
              <a:gd name="connsiteX2" fmla="*/ 2115210 w 2115210"/>
              <a:gd name="connsiteY2" fmla="*/ 1056278 h 1056278"/>
              <a:gd name="connsiteX3" fmla="*/ 0 w 2115210"/>
              <a:gd name="connsiteY3" fmla="*/ 1056278 h 1056278"/>
              <a:gd name="connsiteX4" fmla="*/ 5390 w 2115210"/>
              <a:gd name="connsiteY4" fmla="*/ 949535 h 1056278"/>
              <a:gd name="connsiteX5" fmla="*/ 1057605 w 2115210"/>
              <a:gd name="connsiteY5" fmla="*/ 0 h 1056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210" h="1056278">
                <a:moveTo>
                  <a:pt x="1057605" y="0"/>
                </a:moveTo>
                <a:cubicBezTo>
                  <a:pt x="1605234" y="0"/>
                  <a:pt x="2055657" y="416196"/>
                  <a:pt x="2109820" y="949535"/>
                </a:cubicBezTo>
                <a:lnTo>
                  <a:pt x="2115210" y="1056278"/>
                </a:lnTo>
                <a:lnTo>
                  <a:pt x="0" y="1056278"/>
                </a:lnTo>
                <a:lnTo>
                  <a:pt x="5390" y="949535"/>
                </a:lnTo>
                <a:cubicBezTo>
                  <a:pt x="59553" y="416196"/>
                  <a:pt x="509976" y="0"/>
                  <a:pt x="1057605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8139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1CBEC63C-AA69-807D-2A93-BC45B1BDF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4" y="621973"/>
            <a:ext cx="6275416" cy="1828800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A4C6AC-F9E8-412E-2D6B-9FDD07ADDE7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10330" y="2771566"/>
            <a:ext cx="6275387" cy="3271324"/>
          </a:xfrm>
        </p:spPr>
        <p:txBody>
          <a:bodyPr l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589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3"/>
            <a:ext cx="10569630" cy="10687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1185" y="1825625"/>
            <a:ext cx="1056963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1185" y="6356350"/>
            <a:ext cx="441150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00" b="0" i="0" spc="5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615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 b="1" i="0" spc="50" baseline="0">
                <a:solidFill>
                  <a:schemeClr val="tx1"/>
                </a:solidFill>
                <a:latin typeface="+mn-lt"/>
                <a:cs typeface="Arial Black" panose="020B0604020202020204" pitchFamily="34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5" r:id="rId3"/>
    <p:sldLayoutId id="2147483683" r:id="rId4"/>
    <p:sldLayoutId id="2147483684" r:id="rId5"/>
    <p:sldLayoutId id="2147483685" r:id="rId6"/>
    <p:sldLayoutId id="2147483671" r:id="rId7"/>
    <p:sldLayoutId id="2147483679" r:id="rId8"/>
    <p:sldLayoutId id="2147483676" r:id="rId9"/>
    <p:sldLayoutId id="2147483669" r:id="rId10"/>
    <p:sldLayoutId id="2147483673" r:id="rId11"/>
    <p:sldLayoutId id="2147483682" r:id="rId12"/>
    <p:sldLayoutId id="2147483656" r:id="rId13"/>
    <p:sldLayoutId id="2147483686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spc="100" baseline="0">
          <a:solidFill>
            <a:schemeClr val="tx1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ER logo featuring arrows creating an eye shape with text of AER and Association for Education &amp; Rehabilitation of the Blind &amp; Visually Impaired ">
            <a:extLst>
              <a:ext uri="{FF2B5EF4-FFF2-40B4-BE49-F238E27FC236}">
                <a16:creationId xmlns:a16="http://schemas.microsoft.com/office/drawing/2014/main" id="{2F41E82C-1802-76DD-9231-BF3E1B6E403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252" y="1371215"/>
            <a:ext cx="6923422" cy="2754946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CC96C869-EA2A-FF46-D8E7-24D5EC5917D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24477" y="4295776"/>
            <a:ext cx="7000972" cy="10582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/>
              <a:t>aer@aerbvi.org | 703-671-4500</a:t>
            </a:r>
          </a:p>
          <a:p>
            <a:pPr marL="0" indent="0" algn="ctr">
              <a:buNone/>
            </a:pPr>
            <a:r>
              <a:rPr lang="en-US" sz="2400" b="1" dirty="0"/>
              <a:t>www.aerbvi.org</a:t>
            </a:r>
          </a:p>
        </p:txBody>
      </p:sp>
    </p:spTree>
    <p:extLst>
      <p:ext uri="{BB962C8B-B14F-4D97-AF65-F5344CB8AC3E}">
        <p14:creationId xmlns:p14="http://schemas.microsoft.com/office/powerpoint/2010/main" val="3421401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DE915B-9DD6-5E83-D5C8-E0B05E918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AF83-0D04-05DB-9DC9-9E45EF6F1F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11184" y="621973"/>
            <a:ext cx="7132665" cy="2089330"/>
          </a:xfrm>
        </p:spPr>
        <p:txBody>
          <a:bodyPr anchor="b"/>
          <a:lstStyle/>
          <a:p>
            <a:r>
              <a:rPr lang="en-US" dirty="0"/>
              <a:t>AER Orientation &amp; Mobility Division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0AB7006-A581-1E4C-4BE6-BC1CDE3CB2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/>
          </p:nvPr>
        </p:nvSpPr>
        <p:spPr>
          <a:xfrm>
            <a:off x="811185" y="3029364"/>
            <a:ext cx="6400799" cy="12727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+mn-lt"/>
              </a:rPr>
              <a:t>Chair: Margaret “Maggie” Winn, COMS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Email: aeromdivision@gmail.com </a:t>
            </a:r>
          </a:p>
        </p:txBody>
      </p:sp>
      <p:pic>
        <p:nvPicPr>
          <p:cNvPr id="5" name="Picture Placeholder 4" descr="A person walking with a cane on a crosswalk">
            <a:extLst>
              <a:ext uri="{FF2B5EF4-FFF2-40B4-BE49-F238E27FC236}">
                <a16:creationId xmlns:a16="http://schemas.microsoft.com/office/drawing/2014/main" id="{6B2C19BD-E51A-41DA-8741-2BE0CEFB007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15"/>
          </p:nvPr>
        </p:nvPicPr>
        <p:blipFill rotWithShape="1">
          <a:blip r:embed="rId3"/>
          <a:srcRect l="11527" t="32248" r="33046"/>
          <a:stretch>
            <a:fillRect/>
          </a:stretch>
        </p:blipFill>
        <p:spPr>
          <a:xfrm>
            <a:off x="8091187" y="2475185"/>
            <a:ext cx="3456590" cy="3456590"/>
          </a:xfrm>
        </p:spPr>
      </p:pic>
      <p:pic>
        <p:nvPicPr>
          <p:cNvPr id="8" name="Picture 7" descr="AER Orientation and Mobility logo featuring arrows creating an eye shape next to text of AER. A solid horizontal line separates it from the text Orientation &amp; Mobility Division below">
            <a:extLst>
              <a:ext uri="{FF2B5EF4-FFF2-40B4-BE49-F238E27FC236}">
                <a16:creationId xmlns:a16="http://schemas.microsoft.com/office/drawing/2014/main" id="{B59A4D0F-887B-AA67-FEC1-58FDD66B3FE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15" y="4302113"/>
            <a:ext cx="4686310" cy="242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36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1E2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DC0321-67A4-C2AF-1A8C-CCBFE1F1E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BCCF1C0-67C3-5DBB-4A4D-E7AFBAF5A2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11184" y="621973"/>
            <a:ext cx="7088478" cy="1828800"/>
          </a:xfrm>
        </p:spPr>
        <p:txBody>
          <a:bodyPr/>
          <a:lstStyle/>
          <a:p>
            <a:r>
              <a:rPr lang="en-US" dirty="0"/>
              <a:t>The Foundation Series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1AC04-EF72-2720-9C25-D9F8D877BE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8"/>
          </p:nvPr>
        </p:nvSpPr>
        <p:spPr>
          <a:xfrm>
            <a:off x="810330" y="1390441"/>
            <a:ext cx="6759394" cy="3271324"/>
          </a:xfrm>
        </p:spPr>
        <p:txBody>
          <a:bodyPr/>
          <a:lstStyle/>
          <a:p>
            <a:r>
              <a:rPr lang="en-US" sz="2400" b="1" dirty="0"/>
              <a:t>Volume I: History and Theory</a:t>
            </a:r>
          </a:p>
          <a:p>
            <a:r>
              <a:rPr lang="en-US" sz="2400" b="1" dirty="0"/>
              <a:t>Volume II: Instructional Strategies and Practical Applications</a:t>
            </a:r>
          </a:p>
          <a:p>
            <a:endParaRPr lang="en-US" b="1" dirty="0"/>
          </a:p>
          <a:p>
            <a:r>
              <a:rPr lang="en-US" b="1" dirty="0"/>
              <a:t>EDITORS</a:t>
            </a:r>
          </a:p>
          <a:p>
            <a:r>
              <a:rPr lang="en-US" dirty="0"/>
              <a:t>William R. Wiener, Robert S. Wall Emerson, and Bruce B. Blasch</a:t>
            </a:r>
          </a:p>
        </p:txBody>
      </p:sp>
      <p:pic>
        <p:nvPicPr>
          <p:cNvPr id="11" name="Picture Placeholder 10" descr="A red and white Foundations of Orientation and Mobility book cover.">
            <a:extLst>
              <a:ext uri="{FF2B5EF4-FFF2-40B4-BE49-F238E27FC236}">
                <a16:creationId xmlns:a16="http://schemas.microsoft.com/office/drawing/2014/main" id="{7C6C5F02-5BEE-E12C-4C30-97B22B1D8F88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/>
          <a:srcRect l="2386" t="2443" r="2065"/>
          <a:stretch>
            <a:fillRect/>
          </a:stretch>
        </p:blipFill>
        <p:spPr>
          <a:xfrm rot="175147">
            <a:off x="8004523" y="795338"/>
            <a:ext cx="3108325" cy="419735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13" descr="American Printing House for the Blind logo">
            <a:extLst>
              <a:ext uri="{FF2B5EF4-FFF2-40B4-BE49-F238E27FC236}">
                <a16:creationId xmlns:a16="http://schemas.microsoft.com/office/drawing/2014/main" id="{21F9719D-0197-625F-7AF5-DC097A45FC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03" y="4105274"/>
            <a:ext cx="2581275" cy="2581275"/>
          </a:xfrm>
          <a:prstGeom prst="rect">
            <a:avLst/>
          </a:prstGeom>
        </p:spPr>
      </p:pic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02AEAC04-E1A0-3C86-9716-17D1681EECC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91605" y="4600365"/>
            <a:ext cx="6275387" cy="3271324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To order online, </a:t>
            </a:r>
          </a:p>
          <a:p>
            <a:r>
              <a:rPr lang="en-US" sz="2800" dirty="0"/>
              <a:t>visit aph.org/shop</a:t>
            </a:r>
          </a:p>
          <a:p>
            <a:r>
              <a:rPr lang="en-US" sz="2800" dirty="0"/>
              <a:t>Or call 1-800-223-1839  </a:t>
            </a:r>
          </a:p>
        </p:txBody>
      </p:sp>
      <p:pic>
        <p:nvPicPr>
          <p:cNvPr id="3" name="Picture 2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F93B9357-7DF1-55B8-8C82-18DCF294CD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2225" y="4661765"/>
            <a:ext cx="1913852" cy="191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432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D27F68-21AC-E0F2-C6A4-11764F106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1A80B718-32F6-FB3F-BAEC-651E1CEC9C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811185" y="1477595"/>
            <a:ext cx="10002589" cy="1426009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Foundations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of Orientation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and Mobility Series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093D85-1F45-CE84-5321-08B93AD8C0A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811185" y="3099686"/>
            <a:ext cx="5448101" cy="120762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Access the entire AER eLearning series when you </a:t>
            </a:r>
            <a:br>
              <a:rPr lang="en-US" dirty="0">
                <a:solidFill>
                  <a:schemeClr val="bg1"/>
                </a:solidFill>
                <a:latin typeface="+mn-lt"/>
              </a:rPr>
            </a:br>
            <a:r>
              <a:rPr lang="en-US" dirty="0">
                <a:solidFill>
                  <a:schemeClr val="bg1"/>
                </a:solidFill>
                <a:latin typeface="+mn-lt"/>
              </a:rPr>
              <a:t>scan the QR code. </a:t>
            </a:r>
          </a:p>
        </p:txBody>
      </p:sp>
      <p:pic>
        <p:nvPicPr>
          <p:cNvPr id="19" name="Picture 18" descr="AER eLearning logo featuring a line art light bulb with an E in the middle Next to the AER logo stacked on the text Learning.">
            <a:extLst>
              <a:ext uri="{FF2B5EF4-FFF2-40B4-BE49-F238E27FC236}">
                <a16:creationId xmlns:a16="http://schemas.microsoft.com/office/drawing/2014/main" id="{B5CB4C17-0E7D-E3BD-2661-1C82C18E318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91" y="5005189"/>
            <a:ext cx="3226078" cy="1317222"/>
          </a:xfrm>
          <a:prstGeom prst="rect">
            <a:avLst/>
          </a:prstGeom>
        </p:spPr>
      </p:pic>
      <p:pic>
        <p:nvPicPr>
          <p:cNvPr id="4" name="Picture 3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046992D1-26DC-6C5F-D1A7-E6A48A770F8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9692" y="421105"/>
            <a:ext cx="4560962" cy="458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701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4F5598-46D3-B300-CA94-A78E2B6C1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8D86F76-B90A-AB17-1C74-93CBDF5350D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Earning ACVREP Continuing Education Credits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842FA3-4EA9-0D02-D1E0-56774F5836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26"/>
          </p:nvPr>
        </p:nvSpPr>
        <p:spPr>
          <a:xfrm>
            <a:off x="811185" y="2450772"/>
            <a:ext cx="9535973" cy="195645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To earn your ACVREP credit for this session you must be in attendance for 85% of the webinar to qualify. At the end of this session, take the survey on the e-learning platform. Once you have completed the survey, the certificate of CEU’s will be sent in an email and also will be available in your e-learning account </a:t>
            </a:r>
          </a:p>
          <a:p>
            <a:r>
              <a:rPr lang="en-US" i="1" dirty="0">
                <a:solidFill>
                  <a:schemeClr val="bg1"/>
                </a:solidFill>
              </a:rPr>
              <a:t>Sessions and ACVREP CE credits are included in your AER Membership.</a:t>
            </a:r>
          </a:p>
        </p:txBody>
      </p:sp>
      <p:pic>
        <p:nvPicPr>
          <p:cNvPr id="5" name="Picture 4" descr="A black background with white spots&#10;&#10;AI-generated content may be incorrect.">
            <a:extLst>
              <a:ext uri="{FF2B5EF4-FFF2-40B4-BE49-F238E27FC236}">
                <a16:creationId xmlns:a16="http://schemas.microsoft.com/office/drawing/2014/main" id="{F65D60BC-5FB9-CB5B-D765-54D20423F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185" y="5153594"/>
            <a:ext cx="3471255" cy="108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51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64049-0009-6D26-CD95-EFBD3D791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4CC8A-4EE1-30E9-DAB9-9AC450BF9E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85" y="629469"/>
            <a:ext cx="8961120" cy="5599062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642414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2ABBA-2E6D-E7DD-AC67-58D1FCB3F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3"/>
            <a:ext cx="6400800" cy="1828800"/>
          </a:xfrm>
        </p:spPr>
        <p:txBody>
          <a:bodyPr/>
          <a:lstStyle/>
          <a:p>
            <a:r>
              <a:rPr lang="en-US" dirty="0"/>
              <a:t>Introduction/TOC Slide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401105-5841-28D0-D6C0-3E1A46648BF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1185" y="2774786"/>
            <a:ext cx="6400800" cy="3257550"/>
          </a:xfrm>
        </p:spPr>
        <p:txBody>
          <a:bodyPr/>
          <a:lstStyle/>
          <a:p>
            <a:r>
              <a:rPr lang="en-US" dirty="0"/>
              <a:t>Topic 1</a:t>
            </a:r>
          </a:p>
          <a:p>
            <a:r>
              <a:rPr lang="en-US" dirty="0"/>
              <a:t>Topic 2</a:t>
            </a:r>
          </a:p>
          <a:p>
            <a:r>
              <a:rPr lang="en-US" dirty="0"/>
              <a:t>Topic 3</a:t>
            </a:r>
          </a:p>
          <a:p>
            <a:r>
              <a:rPr lang="en-US" dirty="0"/>
              <a:t>Topic 4</a:t>
            </a:r>
          </a:p>
          <a:p>
            <a:r>
              <a:rPr lang="en-US" dirty="0"/>
              <a:t>Topic 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866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6FA43-637B-EF8D-3849-CFD9352B9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827307"/>
            <a:ext cx="6400800" cy="5203387"/>
          </a:xfrm>
        </p:spPr>
        <p:txBody>
          <a:bodyPr anchor="ctr"/>
          <a:lstStyle/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with photo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D52066D-7436-5379-04E1-F559C3683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21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6FA43-637B-EF8D-3849-CFD9352B9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2"/>
            <a:ext cx="7599718" cy="3051394"/>
          </a:xfrm>
        </p:spPr>
        <p:txBody>
          <a:bodyPr anchor="b"/>
          <a:lstStyle/>
          <a:p>
            <a:r>
              <a:rPr lang="en-US" dirty="0"/>
              <a:t>Section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36450F-A8E5-8B7F-1C54-79C0810102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1185" y="3965028"/>
            <a:ext cx="7599718" cy="1493781"/>
          </a:xfrm>
        </p:spPr>
        <p:txBody>
          <a:bodyPr/>
          <a:lstStyle/>
          <a:p>
            <a:r>
              <a:rPr lang="en-US" dirty="0"/>
              <a:t>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072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9B1ED-4D78-65EC-0579-DA9E41D7C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2"/>
            <a:ext cx="6400800" cy="3051393"/>
          </a:xfrm>
        </p:spPr>
        <p:txBody>
          <a:bodyPr anchor="b"/>
          <a:lstStyle/>
          <a:p>
            <a:r>
              <a:rPr lang="en-US" dirty="0"/>
              <a:t>Section Title with photo and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1EAA32-913D-25AC-CC36-C39DAE7FE6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1185" y="3965028"/>
            <a:ext cx="6400799" cy="1966747"/>
          </a:xfrm>
        </p:spPr>
        <p:txBody>
          <a:bodyPr/>
          <a:lstStyle/>
          <a:p>
            <a:r>
              <a:rPr lang="en-US" dirty="0"/>
              <a:t>Subheading</a:t>
            </a:r>
          </a:p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707B10F-9E15-150B-6DD4-319C72AA68B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10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28E5B-47A0-EF94-A53D-6FDB74C9D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621972"/>
            <a:ext cx="6400800" cy="1828800"/>
          </a:xfrm>
        </p:spPr>
        <p:txBody>
          <a:bodyPr/>
          <a:lstStyle/>
          <a:p>
            <a:r>
              <a:rPr lang="en-US" dirty="0"/>
              <a:t>Content Title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A201F-56F9-BFD9-8E95-AD5BD7D54FD0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953000" y="1442104"/>
            <a:ext cx="6400799" cy="3231221"/>
          </a:xfrm>
        </p:spPr>
        <p:txBody>
          <a:bodyPr anchor="t"/>
          <a:lstStyle/>
          <a:p>
            <a:r>
              <a:rPr lang="en-US" dirty="0"/>
              <a:t>Content Information can be placed here</a:t>
            </a:r>
          </a:p>
        </p:txBody>
      </p:sp>
    </p:spTree>
    <p:extLst>
      <p:ext uri="{BB962C8B-B14F-4D97-AF65-F5344CB8AC3E}">
        <p14:creationId xmlns:p14="http://schemas.microsoft.com/office/powerpoint/2010/main" val="465836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1C18C4A-EC5D-2A92-B45E-8EDBE44F5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4" y="621973"/>
            <a:ext cx="6275416" cy="1828800"/>
          </a:xfrm>
        </p:spPr>
        <p:txBody>
          <a:bodyPr/>
          <a:lstStyle/>
          <a:p>
            <a:r>
              <a:rPr lang="en-US" dirty="0"/>
              <a:t>Content Title Slide </a:t>
            </a:r>
            <a:br>
              <a:rPr lang="en-US" dirty="0"/>
            </a:br>
            <a:r>
              <a:rPr lang="en-US" dirty="0"/>
              <a:t>with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C4DB8A-F6D0-FE86-2F30-5BB5576A593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10330" y="2168251"/>
            <a:ext cx="6275387" cy="3271324"/>
          </a:xfrm>
        </p:spPr>
        <p:txBody>
          <a:bodyPr/>
          <a:lstStyle/>
          <a:p>
            <a:r>
              <a:rPr lang="en-US" dirty="0"/>
              <a:t>Paragraph Content can be placed here.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1A455A-0E6F-14FC-56C4-71CCA5E3340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896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348845-3852-D4E6-EF42-8024EAC0E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621792"/>
            <a:ext cx="8180412" cy="1828800"/>
          </a:xfrm>
        </p:spPr>
        <p:txBody>
          <a:bodyPr/>
          <a:lstStyle/>
          <a:p>
            <a:r>
              <a:rPr lang="en-US" dirty="0"/>
              <a:t>Two Column Content Title Slide Design 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AE87B-E37F-614C-6EE5-D03C01018C99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813816" y="2948152"/>
            <a:ext cx="4956470" cy="3120773"/>
          </a:xfrm>
        </p:spPr>
        <p:txBody>
          <a:bodyPr/>
          <a:lstStyle/>
          <a:p>
            <a:r>
              <a:rPr lang="en-US" dirty="0"/>
              <a:t>Wider content columns for paragraphs or other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88F6394-786C-5C79-1DBE-C98788568737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421716" y="2948152"/>
            <a:ext cx="4956470" cy="3120773"/>
          </a:xfrm>
        </p:spPr>
        <p:txBody>
          <a:bodyPr/>
          <a:lstStyle/>
          <a:p>
            <a:r>
              <a:rPr lang="en-US" dirty="0"/>
              <a:t>Wider content columns for paragraphs or other </a:t>
            </a:r>
          </a:p>
        </p:txBody>
      </p:sp>
    </p:spTree>
    <p:extLst>
      <p:ext uri="{BB962C8B-B14F-4D97-AF65-F5344CB8AC3E}">
        <p14:creationId xmlns:p14="http://schemas.microsoft.com/office/powerpoint/2010/main" val="3591555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462D7-27D2-94DC-1264-B79226686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605155"/>
            <a:ext cx="10571734" cy="1160145"/>
          </a:xfrm>
        </p:spPr>
        <p:txBody>
          <a:bodyPr/>
          <a:lstStyle/>
          <a:p>
            <a:r>
              <a:rPr lang="en-US" dirty="0"/>
              <a:t>Two Column Content Title Slide Design 2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6C3713D-C8FF-8E7B-458C-CB927BAA99BD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3835400" y="2185127"/>
            <a:ext cx="2736849" cy="4067717"/>
          </a:xfrm>
        </p:spPr>
        <p:txBody>
          <a:bodyPr/>
          <a:lstStyle/>
          <a:p>
            <a:r>
              <a:rPr lang="en-US" dirty="0"/>
              <a:t>Listed content block or </a:t>
            </a:r>
            <a:r>
              <a:rPr lang="en-US" dirty="0" err="1"/>
              <a:t>or</a:t>
            </a:r>
            <a:r>
              <a:rPr lang="en-US" dirty="0"/>
              <a:t> </a:t>
            </a:r>
          </a:p>
          <a:p>
            <a:r>
              <a:rPr lang="en-US" dirty="0"/>
              <a:t>remove the bullet selection from the paragraph style section</a:t>
            </a:r>
          </a:p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61A2D1D-0937-D2AC-EE47-05940DD770E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7221564" y="2184400"/>
            <a:ext cx="4156619" cy="4046290"/>
          </a:xfrm>
        </p:spPr>
        <p:txBody>
          <a:bodyPr/>
          <a:lstStyle/>
          <a:p>
            <a:r>
              <a:rPr lang="en-US" dirty="0"/>
              <a:t>Paragraph content block.</a:t>
            </a:r>
          </a:p>
        </p:txBody>
      </p:sp>
    </p:spTree>
    <p:extLst>
      <p:ext uri="{BB962C8B-B14F-4D97-AF65-F5344CB8AC3E}">
        <p14:creationId xmlns:p14="http://schemas.microsoft.com/office/powerpoint/2010/main" val="4130254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5A7019F-FB8F-0842-186B-1C366F527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2"/>
            <a:ext cx="6400800" cy="1828800"/>
          </a:xfrm>
        </p:spPr>
        <p:txBody>
          <a:bodyPr/>
          <a:lstStyle/>
          <a:p>
            <a:r>
              <a:rPr lang="en-US" dirty="0"/>
              <a:t>Two Column Content Title Slide Design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96622-BFDE-D806-F80F-CB3D2EE19A50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811185" y="3067050"/>
            <a:ext cx="6400800" cy="3048000"/>
          </a:xfrm>
        </p:spPr>
        <p:txBody>
          <a:bodyPr/>
          <a:lstStyle/>
          <a:p>
            <a:r>
              <a:rPr lang="en-US" dirty="0"/>
              <a:t>Paragraph Content Block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2BBBA10-FE5A-0E22-8734-469B03FFEFCC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7861300" y="3067050"/>
            <a:ext cx="3519515" cy="3048000"/>
          </a:xfrm>
        </p:spPr>
        <p:txBody>
          <a:bodyPr/>
          <a:lstStyle/>
          <a:p>
            <a:r>
              <a:rPr lang="en-US" dirty="0"/>
              <a:t>Content block lists</a:t>
            </a:r>
          </a:p>
          <a:p>
            <a:r>
              <a:rPr lang="en-US" dirty="0"/>
              <a:t>Content list</a:t>
            </a:r>
          </a:p>
          <a:p>
            <a:r>
              <a:rPr lang="en-US" dirty="0"/>
              <a:t>Content List</a:t>
            </a:r>
          </a:p>
        </p:txBody>
      </p:sp>
    </p:spTree>
    <p:extLst>
      <p:ext uri="{BB962C8B-B14F-4D97-AF65-F5344CB8AC3E}">
        <p14:creationId xmlns:p14="http://schemas.microsoft.com/office/powerpoint/2010/main" val="606303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C90817E-5D17-45A5-8335-4C95D1C2A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4" y="621973"/>
            <a:ext cx="10569634" cy="1801793"/>
          </a:xfrm>
        </p:spPr>
        <p:txBody>
          <a:bodyPr/>
          <a:lstStyle/>
          <a:p>
            <a:r>
              <a:rPr lang="en-US" dirty="0"/>
              <a:t>Content Slide with small Table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130C8D7-5054-B89C-FA2C-E2638FFEA6AB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811183" y="2796209"/>
            <a:ext cx="3657598" cy="3147392"/>
          </a:xfrm>
        </p:spPr>
        <p:txBody>
          <a:bodyPr/>
          <a:lstStyle/>
          <a:p>
            <a:r>
              <a:rPr lang="en-US" dirty="0"/>
              <a:t>Content Bullet Points</a:t>
            </a:r>
          </a:p>
          <a:p>
            <a:r>
              <a:rPr lang="en-US" dirty="0"/>
              <a:t>Another Bullet Point</a:t>
            </a:r>
          </a:p>
          <a:p>
            <a:r>
              <a:rPr lang="en-US" dirty="0"/>
              <a:t>Third Bullet Point</a:t>
            </a:r>
          </a:p>
        </p:txBody>
      </p:sp>
      <p:graphicFrame>
        <p:nvGraphicFramePr>
          <p:cNvPr id="12" name="Table Placeholder 11">
            <a:extLst>
              <a:ext uri="{FF2B5EF4-FFF2-40B4-BE49-F238E27FC236}">
                <a16:creationId xmlns:a16="http://schemas.microsoft.com/office/drawing/2014/main" id="{B8AFB73A-A673-163B-0655-0C5444C0E86A}"/>
              </a:ext>
            </a:extLst>
          </p:cNvPr>
          <p:cNvGraphicFramePr>
            <a:graphicFrameLocks noGrp="1"/>
          </p:cNvGraphicFramePr>
          <p:nvPr>
            <p:ph type="tbl" sz="quarter" idx="28"/>
            <p:extLst>
              <p:ext uri="{D42A27DB-BD31-4B8C-83A1-F6EECF244321}">
                <p14:modId xmlns:p14="http://schemas.microsoft.com/office/powerpoint/2010/main" val="79986513"/>
              </p:ext>
            </p:extLst>
          </p:nvPr>
        </p:nvGraphicFramePr>
        <p:xfrm>
          <a:off x="4902200" y="2795588"/>
          <a:ext cx="6478588" cy="338328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012950">
                  <a:extLst>
                    <a:ext uri="{9D8B030D-6E8A-4147-A177-3AD203B41FA5}">
                      <a16:colId xmlns:a16="http://schemas.microsoft.com/office/drawing/2014/main" val="2346060848"/>
                    </a:ext>
                  </a:extLst>
                </a:gridCol>
                <a:gridCol w="2012950">
                  <a:extLst>
                    <a:ext uri="{9D8B030D-6E8A-4147-A177-3AD203B41FA5}">
                      <a16:colId xmlns:a16="http://schemas.microsoft.com/office/drawing/2014/main" val="3154591238"/>
                    </a:ext>
                  </a:extLst>
                </a:gridCol>
                <a:gridCol w="1226344">
                  <a:extLst>
                    <a:ext uri="{9D8B030D-6E8A-4147-A177-3AD203B41FA5}">
                      <a16:colId xmlns:a16="http://schemas.microsoft.com/office/drawing/2014/main" val="2876219306"/>
                    </a:ext>
                  </a:extLst>
                </a:gridCol>
                <a:gridCol w="1226344">
                  <a:extLst>
                    <a:ext uri="{9D8B030D-6E8A-4147-A177-3AD203B41FA5}">
                      <a16:colId xmlns:a16="http://schemas.microsoft.com/office/drawing/2014/main" val="2547587136"/>
                    </a:ext>
                  </a:extLst>
                </a:gridCol>
              </a:tblGrid>
              <a:tr h="428041">
                <a:tc>
                  <a:txBody>
                    <a:bodyPr/>
                    <a:lstStyle/>
                    <a:p>
                      <a:r>
                        <a:rPr lang="en-US" dirty="0"/>
                        <a:t>Title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Title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Title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Title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669747"/>
                  </a:ext>
                </a:extLst>
              </a:tr>
              <a:tr h="73881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4373"/>
                  </a:ext>
                </a:extLst>
              </a:tr>
              <a:tr h="73881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8166755"/>
                  </a:ext>
                </a:extLst>
              </a:tr>
              <a:tr h="73881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7221923"/>
                  </a:ext>
                </a:extLst>
              </a:tr>
              <a:tr h="73881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7427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3421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1C18C4A-EC5D-2A92-B45E-8EDBE44F5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4" y="621973"/>
            <a:ext cx="10561638" cy="1828800"/>
          </a:xfrm>
        </p:spPr>
        <p:txBody>
          <a:bodyPr/>
          <a:lstStyle/>
          <a:p>
            <a:r>
              <a:rPr lang="en-US" dirty="0"/>
              <a:t>Content Slide with Large Table</a:t>
            </a:r>
          </a:p>
        </p:txBody>
      </p:sp>
      <p:graphicFrame>
        <p:nvGraphicFramePr>
          <p:cNvPr id="11" name="Table Placeholder 10">
            <a:extLst>
              <a:ext uri="{FF2B5EF4-FFF2-40B4-BE49-F238E27FC236}">
                <a16:creationId xmlns:a16="http://schemas.microsoft.com/office/drawing/2014/main" id="{19A042B4-0E02-BBE6-9F5B-2A6B15FD2EF9}"/>
              </a:ext>
            </a:extLst>
          </p:cNvPr>
          <p:cNvGraphicFramePr>
            <a:graphicFrameLocks noGrp="1"/>
          </p:cNvGraphicFramePr>
          <p:nvPr>
            <p:ph type="tbl" sz="quarter" idx="12"/>
            <p:extLst>
              <p:ext uri="{D42A27DB-BD31-4B8C-83A1-F6EECF244321}">
                <p14:modId xmlns:p14="http://schemas.microsoft.com/office/powerpoint/2010/main" val="491834087"/>
              </p:ext>
            </p:extLst>
          </p:nvPr>
        </p:nvGraphicFramePr>
        <p:xfrm>
          <a:off x="811213" y="2757488"/>
          <a:ext cx="10561638" cy="34213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128999">
                  <a:extLst>
                    <a:ext uri="{9D8B030D-6E8A-4147-A177-3AD203B41FA5}">
                      <a16:colId xmlns:a16="http://schemas.microsoft.com/office/drawing/2014/main" val="286468058"/>
                    </a:ext>
                  </a:extLst>
                </a:gridCol>
                <a:gridCol w="3128999">
                  <a:extLst>
                    <a:ext uri="{9D8B030D-6E8A-4147-A177-3AD203B41FA5}">
                      <a16:colId xmlns:a16="http://schemas.microsoft.com/office/drawing/2014/main" val="1948692119"/>
                    </a:ext>
                  </a:extLst>
                </a:gridCol>
                <a:gridCol w="2151820">
                  <a:extLst>
                    <a:ext uri="{9D8B030D-6E8A-4147-A177-3AD203B41FA5}">
                      <a16:colId xmlns:a16="http://schemas.microsoft.com/office/drawing/2014/main" val="2460844711"/>
                    </a:ext>
                  </a:extLst>
                </a:gridCol>
                <a:gridCol w="2151820">
                  <a:extLst>
                    <a:ext uri="{9D8B030D-6E8A-4147-A177-3AD203B41FA5}">
                      <a16:colId xmlns:a16="http://schemas.microsoft.com/office/drawing/2014/main" val="1351784360"/>
                    </a:ext>
                  </a:extLst>
                </a:gridCol>
              </a:tblGrid>
              <a:tr h="684276">
                <a:tc>
                  <a:txBody>
                    <a:bodyPr/>
                    <a:lstStyle/>
                    <a:p>
                      <a:r>
                        <a:rPr lang="en-US" dirty="0"/>
                        <a:t>Column Title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Title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Title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Title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1256448"/>
                  </a:ext>
                </a:extLst>
              </a:tr>
              <a:tr h="6842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8394109"/>
                  </a:ext>
                </a:extLst>
              </a:tr>
              <a:tr h="6842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4386815"/>
                  </a:ext>
                </a:extLst>
              </a:tr>
              <a:tr h="6842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9491157"/>
                  </a:ext>
                </a:extLst>
              </a:tr>
              <a:tr h="6842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303413"/>
                  </a:ext>
                </a:extLst>
              </a:tr>
            </a:tbl>
          </a:graphicData>
        </a:graphic>
      </p:graphicFrame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2BD9BA57-672C-BE3A-C3F9-29769BEB1411}"/>
              </a:ext>
            </a:extLst>
          </p:cNvPr>
          <p:cNvSpPr txBox="1">
            <a:spLocks/>
          </p:cNvSpPr>
          <p:nvPr/>
        </p:nvSpPr>
        <p:spPr>
          <a:xfrm>
            <a:off x="813816" y="1347405"/>
            <a:ext cx="4956470" cy="31207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Table description</a:t>
            </a:r>
          </a:p>
        </p:txBody>
      </p:sp>
    </p:spTree>
    <p:extLst>
      <p:ext uri="{BB962C8B-B14F-4D97-AF65-F5344CB8AC3E}">
        <p14:creationId xmlns:p14="http://schemas.microsoft.com/office/powerpoint/2010/main" val="2440634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CCE595D9-27F3-FE1C-9A37-0F9F790302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84" y="612647"/>
            <a:ext cx="10002589" cy="365760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FA4869-4108-EB15-4EB0-B65C291C5D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1185" y="4724033"/>
            <a:ext cx="7000972" cy="1709423"/>
          </a:xfrm>
        </p:spPr>
        <p:txBody>
          <a:bodyPr/>
          <a:lstStyle/>
          <a:p>
            <a:r>
              <a:rPr lang="en-US" dirty="0"/>
              <a:t>Name</a:t>
            </a:r>
          </a:p>
          <a:p>
            <a:r>
              <a:rPr lang="en-US" dirty="0"/>
              <a:t>000-000-0000</a:t>
            </a:r>
          </a:p>
          <a:p>
            <a:r>
              <a:rPr lang="en-US" dirty="0"/>
              <a:t>email@domain.com</a:t>
            </a:r>
          </a:p>
          <a:p>
            <a:r>
              <a:rPr lang="en-US" dirty="0"/>
              <a:t>www.website.com</a:t>
            </a:r>
          </a:p>
        </p:txBody>
      </p:sp>
      <p:pic>
        <p:nvPicPr>
          <p:cNvPr id="2" name="Picture Placeholder 14" descr="Man gesturing in front of laptop">
            <a:extLst>
              <a:ext uri="{FF2B5EF4-FFF2-40B4-BE49-F238E27FC236}">
                <a16:creationId xmlns:a16="http://schemas.microsoft.com/office/drawing/2014/main" id="{90F55C00-5FEE-E64C-8ABE-F6E6F6E473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048" r="19048"/>
          <a:stretch/>
        </p:blipFill>
        <p:spPr>
          <a:xfrm>
            <a:off x="7203325" y="1986385"/>
            <a:ext cx="3458070" cy="3458070"/>
          </a:xfrm>
          <a:custGeom>
            <a:avLst/>
            <a:gdLst>
              <a:gd name="connsiteX0" fmla="*/ 2063400 w 4126800"/>
              <a:gd name="connsiteY0" fmla="*/ 0 h 4126800"/>
              <a:gd name="connsiteX1" fmla="*/ 4126800 w 4126800"/>
              <a:gd name="connsiteY1" fmla="*/ 2063400 h 4126800"/>
              <a:gd name="connsiteX2" fmla="*/ 2063400 w 4126800"/>
              <a:gd name="connsiteY2" fmla="*/ 4126800 h 4126800"/>
              <a:gd name="connsiteX3" fmla="*/ 0 w 4126800"/>
              <a:gd name="connsiteY3" fmla="*/ 2063400 h 4126800"/>
              <a:gd name="connsiteX4" fmla="*/ 2063400 w 4126800"/>
              <a:gd name="connsiteY4" fmla="*/ 0 h 412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6800" h="4126800">
                <a:moveTo>
                  <a:pt x="2063400" y="0"/>
                </a:moveTo>
                <a:cubicBezTo>
                  <a:pt x="3202984" y="0"/>
                  <a:pt x="4126800" y="923816"/>
                  <a:pt x="4126800" y="2063400"/>
                </a:cubicBezTo>
                <a:cubicBezTo>
                  <a:pt x="4126800" y="3202984"/>
                  <a:pt x="3202984" y="4126800"/>
                  <a:pt x="2063400" y="4126800"/>
                </a:cubicBezTo>
                <a:cubicBezTo>
                  <a:pt x="923816" y="4126800"/>
                  <a:pt x="0" y="3202984"/>
                  <a:pt x="0" y="2063400"/>
                </a:cubicBezTo>
                <a:cubicBezTo>
                  <a:pt x="0" y="923816"/>
                  <a:pt x="923816" y="0"/>
                  <a:pt x="206340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8450595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Foundations">
      <a:dk1>
        <a:srgbClr val="000000"/>
      </a:dk1>
      <a:lt1>
        <a:srgbClr val="FFFFFF"/>
      </a:lt1>
      <a:dk2>
        <a:srgbClr val="3366FF"/>
      </a:dk2>
      <a:lt2>
        <a:srgbClr val="E7E6E6"/>
      </a:lt2>
      <a:accent1>
        <a:srgbClr val="EE374D"/>
      </a:accent1>
      <a:accent2>
        <a:srgbClr val="D02B31"/>
      </a:accent2>
      <a:accent3>
        <a:srgbClr val="3366FF"/>
      </a:accent3>
      <a:accent4>
        <a:srgbClr val="D3DDFE"/>
      </a:accent4>
      <a:accent5>
        <a:srgbClr val="FFFF00"/>
      </a:accent5>
      <a:accent6>
        <a:srgbClr val="A71E2B"/>
      </a:accent6>
      <a:hlink>
        <a:srgbClr val="3366FF"/>
      </a:hlink>
      <a:folHlink>
        <a:srgbClr val="3366FF"/>
      </a:folHlink>
    </a:clrScheme>
    <a:fontScheme name="Custom 12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03460604_win32_SL_V10" id="{99B34821-6204-44CE-8DD7-2088F7B07FF3}" vid="{E244DE33-B49D-4797-B149-ADA6E5DF59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77C52C5-6F65-4D42-B855-A3283C55581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0354E976-D9B8-49D6-BB1E-30B410663C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B6D968-3BA5-45CA-AFA4-01F84FB04FA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{EFC20F34-F21F-41CA-A5DE-5EF3ACE58AA0}TF9de9d6eb-65d6-487b-af48-f077b562509aeb344968_win32-6a1f3ccf387e</Template>
  <TotalTime>11593</TotalTime>
  <Words>770</Words>
  <Application>Microsoft Office PowerPoint</Application>
  <PresentationFormat>Widescreen</PresentationFormat>
  <Paragraphs>95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Arial Black</vt:lpstr>
      <vt:lpstr>Calibri</vt:lpstr>
      <vt:lpstr>Custom</vt:lpstr>
      <vt:lpstr>PowerPoint Presentation</vt:lpstr>
      <vt:lpstr>AER Orientation &amp; Mobility Division</vt:lpstr>
      <vt:lpstr>The Foundation Series</vt:lpstr>
      <vt:lpstr>Foundations  of Orientation  and Mobility Series</vt:lpstr>
      <vt:lpstr>Earning ACVREP Continuing Education Credits</vt:lpstr>
      <vt:lpstr>Presentation Title</vt:lpstr>
      <vt:lpstr>Introduction/TOC Slide</vt:lpstr>
      <vt:lpstr>Section Title  with photo</vt:lpstr>
      <vt:lpstr>Section Title</vt:lpstr>
      <vt:lpstr>Section Title with photo and</vt:lpstr>
      <vt:lpstr>Content Title Slide</vt:lpstr>
      <vt:lpstr>Content Title Slide  with Picture</vt:lpstr>
      <vt:lpstr>Two Column Content Title Slide Design 1</vt:lpstr>
      <vt:lpstr>Two Column Content Title Slide Design 2</vt:lpstr>
      <vt:lpstr>Two Column Content Title Slide Design 3</vt:lpstr>
      <vt:lpstr>Content Slide with small Table</vt:lpstr>
      <vt:lpstr>Content Slide with Large Table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Angie Matthews</dc:creator>
  <cp:lastModifiedBy>Angie Matthews</cp:lastModifiedBy>
  <cp:revision>19</cp:revision>
  <dcterms:created xsi:type="dcterms:W3CDTF">2025-07-03T14:00:17Z</dcterms:created>
  <dcterms:modified xsi:type="dcterms:W3CDTF">2025-08-07T18:52:38Z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